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62" r:id="rId6"/>
    <p:sldId id="274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71" r:id="rId15"/>
    <p:sldId id="273" r:id="rId16"/>
    <p:sldId id="272" r:id="rId17"/>
    <p:sldId id="276" r:id="rId18"/>
    <p:sldId id="269" r:id="rId19"/>
    <p:sldId id="270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F2DE-88B5-43C3-A745-CA110D968860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6D8F-6340-4ACA-801E-6A1484C9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6D8F-6340-4ACA-801E-6A1484C95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B6E1-384D-4200-80D3-18F87B24FEAA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E8EC-61C2-4E04-BF27-6C29E35562E6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321A-B465-46DA-B3E1-3592B7A56384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9312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F83F-511A-4551-9676-906A9D17ABF0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C9A9-127C-48C5-98AA-6B491FA7B5B4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7378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D4E7-C202-45DC-8768-F2287498EA50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96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9CFC-8795-435B-A49F-ED349F432EB3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4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D332-5FF9-4F39-94AE-5098EB02B6B4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5639-2500-4AD4-8BFA-EACA13259B0C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51B5-3E77-426B-8B4D-31A883B3AD10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43659-8783-4009-AFD0-4B99104A9C4B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3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8912-A719-4846-A760-AD9751AD28B8}" type="datetime1">
              <a:rPr lang="en-US" smtClean="0"/>
              <a:t>11/27/2015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830E-45DA-4B7B-AD22-3476FDFC64A7}" type="datetime1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4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1D9D-16D4-4429-ABB0-C298B0F0B67E}" type="datetime1">
              <a:rPr lang="en-US" smtClean="0"/>
              <a:t>11/27/2015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30B7-2E14-495D-9500-CB582C213001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8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1ADA-8213-4D5F-8968-4C5C6B36E652}" type="datetime1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64FB7-97FC-4CDC-B448-1F0DC362FA45}" type="datetime1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8319" y="1930552"/>
            <a:ext cx="8120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Calibri Light" panose="020F0302020204030204" pitchFamily="34" charset="0"/>
              </a:rPr>
              <a:t>INTRODUCE AND REPORT PROJECT</a:t>
            </a:r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441" y="2638438"/>
            <a:ext cx="733271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>
                <a:solidFill>
                  <a:srgbClr val="00B0F0"/>
                </a:solidFill>
                <a:latin typeface="+mj-lt"/>
              </a:rPr>
              <a:t>STORM</a:t>
            </a:r>
          </a:p>
          <a:p>
            <a:endParaRPr lang="en-US" sz="5400" smtClean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9349" y="4469708"/>
            <a:ext cx="582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1: Daughters Of Storm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5185" y="3931099"/>
            <a:ext cx="482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- Website about online shopping-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1624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Personal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36" y="2129051"/>
            <a:ext cx="9365775" cy="350747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39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127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My bag and my following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59" y="2238233"/>
            <a:ext cx="9420817" cy="33204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982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  <a:latin typeface="Calibri Light" panose="020F0302020204030204" pitchFamily="34" charset="0"/>
              </a:rPr>
              <a:t>2. Demo function</a:t>
            </a:r>
            <a:endParaRPr lang="en-US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8675"/>
            <a:ext cx="8915400" cy="4232547"/>
          </a:xfrm>
        </p:spPr>
        <p:txBody>
          <a:bodyPr>
            <a:normAutofit/>
          </a:bodyPr>
          <a:lstStyle/>
          <a:p>
            <a:r>
              <a:rPr lang="en-US" sz="2400" smtClean="0">
                <a:latin typeface="Calibri Light" panose="020F0302020204030204" pitchFamily="34" charset="0"/>
              </a:rPr>
              <a:t>Register, login, logout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Add to cart</a:t>
            </a:r>
            <a:endParaRPr lang="en-US" sz="2400">
              <a:latin typeface="Calibri Light" panose="020F0302020204030204" pitchFamily="34" charset="0"/>
            </a:endParaRPr>
          </a:p>
          <a:p>
            <a:r>
              <a:rPr lang="en-US" sz="2400" smtClean="0">
                <a:latin typeface="Calibri Light" panose="020F0302020204030204" pitchFamily="34" charset="0"/>
              </a:rPr>
              <a:t> Follow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Delete product from cart, following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Order a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Review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Edit personal information</a:t>
            </a:r>
          </a:p>
          <a:p>
            <a:endParaRPr lang="en-US" sz="2400">
              <a:latin typeface="Calibri Light" panose="020F03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80666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650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6200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II. Report                              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146031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1. Design</a:t>
            </a:r>
            <a:endParaRPr lang="en-US" b="1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4692" y="1927178"/>
            <a:ext cx="153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00B0F0"/>
                </a:solidFill>
              </a:rPr>
              <a:t>Design UI</a:t>
            </a:r>
            <a:endParaRPr lang="en-US" i="1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8557" y="4787411"/>
            <a:ext cx="2112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solidFill>
                  <a:srgbClr val="00B0F0"/>
                </a:solidFill>
              </a:rPr>
              <a:t>Design Database</a:t>
            </a:r>
            <a:endParaRPr lang="en-US" sz="1600" i="1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1854" y="4816699"/>
            <a:ext cx="368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Detail in Database.pdf</a:t>
            </a:r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65" y="1605945"/>
            <a:ext cx="678274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42" y="4415076"/>
            <a:ext cx="1494406" cy="1494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43" y="2131979"/>
            <a:ext cx="1874227" cy="969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94" y="1851721"/>
            <a:ext cx="1404430" cy="1404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37" y="1895954"/>
            <a:ext cx="2040805" cy="1360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73" y="4162602"/>
            <a:ext cx="2028678" cy="1999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55" y="2148806"/>
            <a:ext cx="2047875" cy="952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87156" y="1077397"/>
            <a:ext cx="1128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2. Tool</a:t>
            </a:r>
          </a:p>
        </p:txBody>
      </p:sp>
    </p:spTree>
    <p:extLst>
      <p:ext uri="{BB962C8B-B14F-4D97-AF65-F5344CB8AC3E}">
        <p14:creationId xmlns:p14="http://schemas.microsoft.com/office/powerpoint/2010/main" val="6620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75" y="1688295"/>
            <a:ext cx="8511537" cy="42195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81066" y="842445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3</a:t>
            </a:r>
            <a:r>
              <a:rPr lang="en-US" b="1" smtClean="0">
                <a:solidFill>
                  <a:srgbClr val="00B0F0"/>
                </a:solidFill>
              </a:rPr>
              <a:t>. Code Strut2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2738"/>
            <a:ext cx="8915400" cy="4288484"/>
          </a:xfrm>
        </p:spPr>
        <p:txBody>
          <a:bodyPr/>
          <a:lstStyle/>
          <a:p>
            <a:r>
              <a:rPr lang="en-US" smtClean="0"/>
              <a:t>DesignUI, design database</a:t>
            </a:r>
          </a:p>
          <a:p>
            <a:r>
              <a:rPr lang="en-US" smtClean="0"/>
              <a:t>Test case: 12 files</a:t>
            </a:r>
          </a:p>
          <a:p>
            <a:r>
              <a:rPr lang="en-US" smtClean="0"/>
              <a:t>Usecase Diagram</a:t>
            </a:r>
          </a:p>
          <a:p>
            <a:r>
              <a:rPr lang="en-US" smtClean="0"/>
              <a:t>Class Diagram</a:t>
            </a:r>
          </a:p>
          <a:p>
            <a:r>
              <a:rPr lang="en-US" smtClean="0"/>
              <a:t>User guide</a:t>
            </a:r>
          </a:p>
          <a:p>
            <a:r>
              <a:rPr lang="en-US" smtClean="0"/>
              <a:t>Installtion guide</a:t>
            </a:r>
          </a:p>
          <a:p>
            <a:r>
              <a:rPr lang="en-US" smtClean="0"/>
              <a:t>Requirement Analysis Document (RAD)</a:t>
            </a:r>
          </a:p>
          <a:p>
            <a:r>
              <a:rPr lang="en-US" smtClean="0"/>
              <a:t>Software Requirement Specification (SRS)</a:t>
            </a:r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99667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4. Document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2738"/>
            <a:ext cx="8915400" cy="4288484"/>
          </a:xfrm>
        </p:spPr>
        <p:txBody>
          <a:bodyPr/>
          <a:lstStyle/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99667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4. Document</a:t>
            </a:r>
            <a:endParaRPr lang="en-US" b="1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37" y="2013992"/>
            <a:ext cx="8296316" cy="32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1951779" cy="725503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Github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16" y="1573571"/>
            <a:ext cx="7465325" cy="433827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56543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804012" y="802195"/>
            <a:ext cx="218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187 commits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1951779" cy="725503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Github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56543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04" y="801152"/>
            <a:ext cx="5233890" cy="5079337"/>
          </a:xfrm>
        </p:spPr>
      </p:pic>
    </p:spTree>
    <p:extLst>
      <p:ext uri="{BB962C8B-B14F-4D97-AF65-F5344CB8AC3E}">
        <p14:creationId xmlns:p14="http://schemas.microsoft.com/office/powerpoint/2010/main" val="22001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422" y="276381"/>
            <a:ext cx="8911687" cy="779687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Member: 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709897" cy="365125"/>
          </a:xfrm>
        </p:spPr>
        <p:txBody>
          <a:bodyPr/>
          <a:lstStyle/>
          <a:p>
            <a:pPr algn="r"/>
            <a:r>
              <a:rPr lang="en-US" sz="1800" smtClean="0"/>
              <a:t>Nhóm 1 - Daughters Of Storm</a:t>
            </a:r>
            <a:endParaRPr lang="en-US" sz="18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93" y="1204560"/>
            <a:ext cx="8915400" cy="231358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93" y="3491172"/>
            <a:ext cx="8915400" cy="26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538" y="2971525"/>
            <a:ext cx="10740337" cy="1280890"/>
          </a:xfrm>
        </p:spPr>
        <p:txBody>
          <a:bodyPr>
            <a:normAutofit/>
          </a:bodyPr>
          <a:lstStyle/>
          <a:p>
            <a:pPr algn="ctr"/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Cảm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ơn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các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bạn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đã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theo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dõi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!</a:t>
            </a:r>
            <a:endParaRPr lang="en-US" sz="5400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867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50" y="830154"/>
            <a:ext cx="5459106" cy="5500914"/>
          </a:xfrm>
        </p:spPr>
      </p:pic>
      <p:sp>
        <p:nvSpPr>
          <p:cNvPr id="5" name="Right Arrow 4"/>
          <p:cNvSpPr/>
          <p:nvPr/>
        </p:nvSpPr>
        <p:spPr>
          <a:xfrm>
            <a:off x="7139404" y="3184826"/>
            <a:ext cx="736979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31" y="1670982"/>
            <a:ext cx="4162449" cy="267334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76" y="4110311"/>
            <a:ext cx="1671156" cy="16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83296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00B0F0"/>
                </a:solidFill>
                <a:latin typeface="Calibri Light" panose="020F0302020204030204" pitchFamily="34" charset="0"/>
              </a:rPr>
              <a:t>I. Introduction</a:t>
            </a:r>
            <a:endParaRPr lang="en-US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43" y="1964142"/>
            <a:ext cx="8275542" cy="4171666"/>
          </a:xfrm>
        </p:spPr>
      </p:pic>
      <p:sp>
        <p:nvSpPr>
          <p:cNvPr id="6" name="TextBox 5"/>
          <p:cNvSpPr txBox="1"/>
          <p:nvPr/>
        </p:nvSpPr>
        <p:spPr>
          <a:xfrm>
            <a:off x="2784143" y="1207406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smtClean="0">
                <a:solidFill>
                  <a:srgbClr val="00B0F0"/>
                </a:solidFill>
              </a:rPr>
              <a:t>Interface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4645" y="1521392"/>
            <a:ext cx="230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00B0F0"/>
                </a:solidFill>
              </a:rPr>
              <a:t>Homepage</a:t>
            </a:r>
          </a:p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470473" cy="365125"/>
          </a:xfrm>
        </p:spPr>
        <p:txBody>
          <a:bodyPr/>
          <a:lstStyle/>
          <a:p>
            <a:pPr algn="r"/>
            <a:r>
              <a:rPr lang="en-US" sz="1600" smtClean="0"/>
              <a:t>Team1 -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2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99974"/>
            <a:ext cx="8911687" cy="559558"/>
          </a:xfrm>
        </p:spPr>
        <p:txBody>
          <a:bodyPr>
            <a:normAutofit fontScale="90000"/>
          </a:bodyPr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Homepage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29248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69" y="1608545"/>
            <a:ext cx="7798508" cy="3778250"/>
          </a:xfrm>
        </p:spPr>
      </p:pic>
    </p:spTree>
    <p:extLst>
      <p:ext uri="{BB962C8B-B14F-4D97-AF65-F5344CB8AC3E}">
        <p14:creationId xmlns:p14="http://schemas.microsoft.com/office/powerpoint/2010/main" val="15238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499" y="789993"/>
            <a:ext cx="8911687" cy="559558"/>
          </a:xfrm>
        </p:spPr>
        <p:txBody>
          <a:bodyPr>
            <a:normAutofit fontScale="90000"/>
          </a:bodyPr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Homepage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29248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36" y="1991152"/>
            <a:ext cx="9051050" cy="3503054"/>
          </a:xfrm>
        </p:spPr>
      </p:pic>
    </p:spTree>
    <p:extLst>
      <p:ext uri="{BB962C8B-B14F-4D97-AF65-F5344CB8AC3E}">
        <p14:creationId xmlns:p14="http://schemas.microsoft.com/office/powerpoint/2010/main" val="3037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List products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09369"/>
            <a:ext cx="8398637" cy="40221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561009" cy="365125"/>
          </a:xfrm>
        </p:spPr>
        <p:txBody>
          <a:bodyPr/>
          <a:lstStyle/>
          <a:p>
            <a:pPr algn="r"/>
            <a:r>
              <a:rPr lang="en-US" sz="1600" err="1" smtClean="0"/>
              <a:t>Nhóm</a:t>
            </a:r>
            <a:r>
              <a:rPr lang="en-US" sz="1600" smtClean="0"/>
              <a:t>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353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1609"/>
          </a:xfrm>
        </p:spPr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Detail product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9" y="1695119"/>
            <a:ext cx="7880018" cy="415128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942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Order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6" y="1637731"/>
            <a:ext cx="7564483" cy="44242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910691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852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671</TotalTime>
  <Words>246</Words>
  <Application>Microsoft Office PowerPoint</Application>
  <PresentationFormat>Widescreen</PresentationFormat>
  <Paragraphs>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Wingdings 3</vt:lpstr>
      <vt:lpstr>Wisp</vt:lpstr>
      <vt:lpstr>PowerPoint Presentation</vt:lpstr>
      <vt:lpstr>Member: </vt:lpstr>
      <vt:lpstr>PowerPoint Presentation</vt:lpstr>
      <vt:lpstr>I. Introduction</vt:lpstr>
      <vt:lpstr>Homepage</vt:lpstr>
      <vt:lpstr>Homepage</vt:lpstr>
      <vt:lpstr>List products</vt:lpstr>
      <vt:lpstr>Detail product</vt:lpstr>
      <vt:lpstr>Order</vt:lpstr>
      <vt:lpstr>Personal</vt:lpstr>
      <vt:lpstr>My bag and my following</vt:lpstr>
      <vt:lpstr>2. Demo function</vt:lpstr>
      <vt:lpstr>II. Report                              </vt:lpstr>
      <vt:lpstr>PowerPoint Presentation</vt:lpstr>
      <vt:lpstr>PowerPoint Presentation</vt:lpstr>
      <vt:lpstr>PowerPoint Presentation</vt:lpstr>
      <vt:lpstr>PowerPoint Presentation</vt:lpstr>
      <vt:lpstr>Github</vt:lpstr>
      <vt:lpstr>Github</vt:lpstr>
      <vt:lpstr>Cảm ơn các bạn đã theo dõi!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TrangCho</dc:creator>
  <cp:lastModifiedBy>Trang</cp:lastModifiedBy>
  <cp:revision>34</cp:revision>
  <dcterms:created xsi:type="dcterms:W3CDTF">2015-11-24T20:16:54Z</dcterms:created>
  <dcterms:modified xsi:type="dcterms:W3CDTF">2015-11-27T13:09:53Z</dcterms:modified>
</cp:coreProperties>
</file>